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3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0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4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6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8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9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16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9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E446A-6076-9A47-A044-5EDE10646153}" type="datetimeFigureOut">
              <a:rPr lang="en-US" smtClean="0"/>
              <a:t>03/07/17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DE6EA-4BB1-4A47-BD21-3CB8673A9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1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4" Type="http://schemas.openxmlformats.org/officeDocument/2006/relationships/video" Target="../media/media4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Navigation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3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0828"/>
            <a:ext cx="8229600" cy="5323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Native navigation </a:t>
            </a:r>
            <a:br>
              <a:rPr lang="en-US" dirty="0" smtClean="0"/>
            </a:br>
            <a:r>
              <a:rPr lang="en-US" dirty="0" err="1" smtClean="0"/>
              <a:t>AirBnB</a:t>
            </a:r>
            <a:r>
              <a:rPr lang="en-US" dirty="0" smtClean="0"/>
              <a:t> Demo</a:t>
            </a:r>
            <a:endParaRPr lang="en-US" dirty="0"/>
          </a:p>
        </p:txBody>
      </p:sp>
      <p:pic>
        <p:nvPicPr>
          <p:cNvPr id="4" name="android_native_navigatio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2001" y="1600200"/>
            <a:ext cx="3154363" cy="4525963"/>
          </a:xfrm>
        </p:spPr>
      </p:pic>
      <p:pic>
        <p:nvPicPr>
          <p:cNvPr id="5" name="ios_native_navig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51244" y="1110697"/>
            <a:ext cx="291734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7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5734"/>
          </a:xfrm>
        </p:spPr>
        <p:txBody>
          <a:bodyPr/>
          <a:lstStyle/>
          <a:p>
            <a:r>
              <a:rPr lang="en-US" dirty="0" smtClean="0"/>
              <a:t>React Native Navigation </a:t>
            </a:r>
            <a:endParaRPr lang="en-US" dirty="0"/>
          </a:p>
        </p:txBody>
      </p:sp>
      <p:pic>
        <p:nvPicPr>
          <p:cNvPr id="4" name="android_react_native_navig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009" y="1111303"/>
            <a:ext cx="3707710" cy="5349802"/>
          </a:xfrm>
          <a:prstGeom prst="rect">
            <a:avLst/>
          </a:prstGeom>
        </p:spPr>
      </p:pic>
      <p:pic>
        <p:nvPicPr>
          <p:cNvPr id="5" name="ios_react_native_navig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9713" y="1375899"/>
            <a:ext cx="2782572" cy="49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</Words>
  <Application>Microsoft Macintosh PowerPoint</Application>
  <PresentationFormat>On-screen Show (4:3)</PresentationFormat>
  <Paragraphs>3</Paragraphs>
  <Slides>3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Navigation</vt:lpstr>
      <vt:lpstr>Native navigation  AirBnB Demo</vt:lpstr>
      <vt:lpstr>React Native Navigation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</dc:creator>
  <cp:lastModifiedBy>Aravind</cp:lastModifiedBy>
  <cp:revision>2</cp:revision>
  <dcterms:created xsi:type="dcterms:W3CDTF">2017-07-03T14:56:32Z</dcterms:created>
  <dcterms:modified xsi:type="dcterms:W3CDTF">2017-07-03T14:59:31Z</dcterms:modified>
</cp:coreProperties>
</file>